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801350" cy="7921625"/>
  <p:notesSz cx="6888163" cy="10020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-1620" y="-108"/>
      </p:cViewPr>
      <p:guideLst>
        <p:guide orient="horz" pos="2495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82650" y="750888"/>
            <a:ext cx="51228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7546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66935" y="2911933"/>
            <a:ext cx="4121765" cy="823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768723" y="2911933"/>
            <a:ext cx="4121765" cy="823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–"/>
              <a:defRPr sz="25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540069" y="2512182"/>
            <a:ext cx="4772471" cy="456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5486937" y="1773198"/>
            <a:ext cx="4774346" cy="73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5486937" y="2512182"/>
            <a:ext cx="4774346" cy="456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223029" y="315401"/>
            <a:ext cx="6038254" cy="676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735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540070" y="1657674"/>
            <a:ext cx="3553570" cy="541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2117143" y="707813"/>
            <a:ext cx="6480810" cy="475297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117143" y="6199772"/>
            <a:ext cx="6480810" cy="929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786724" y="-398274"/>
            <a:ext cx="5227907" cy="972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2514285" y="4769087"/>
            <a:ext cx="10646517" cy="210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-1787504" y="2753210"/>
            <a:ext cx="10646517" cy="613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solidFill>
                  <a:srgbClr val="C00000"/>
                </a:solidFill>
              </a:rPr>
              <a:t>Агзамова </a:t>
            </a:r>
            <a:endParaRPr sz="3600" b="1">
              <a:solidFill>
                <a:srgbClr val="C0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solidFill>
                  <a:srgbClr val="C00000"/>
                </a:solidFill>
              </a:rPr>
              <a:t>Алина Равилевна</a:t>
            </a:r>
            <a:r>
              <a:rPr lang="ru-RU" sz="36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3400400" y="3960825"/>
            <a:ext cx="7148100" cy="17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ПЕДАГОГИЧЕСКОЕ  КРЕДО</a:t>
            </a:r>
            <a:endParaRPr sz="26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1">
                <a:solidFill>
                  <a:schemeClr val="dk2"/>
                </a:solidFill>
              </a:rPr>
              <a:t>Образование — это непрерывный процесс, и учащихся следует поощрять к тому, чтобы они использовали возможности обучения на протяжении всей своей жизни.</a:t>
            </a:r>
            <a:endParaRPr sz="1900" b="1" i="1">
              <a:solidFill>
                <a:schemeClr val="dk2"/>
              </a:solidFill>
            </a:endParaRPr>
          </a:p>
        </p:txBody>
      </p:sp>
      <p:pic>
        <p:nvPicPr>
          <p:cNvPr id="90" name="Google Shape;90;p13" descr="C:\Users\Otdel\Desktop\Год педагога и наставника\Логотип наш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6547" y="498279"/>
            <a:ext cx="2291853" cy="146083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       Год педагога и наставника-2023</a:t>
            </a:r>
            <a:endParaRPr sz="28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3" descr="Золотая волна PNG Images Transparent Free Download | PNGMar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905027"/>
            <a:ext cx="10801350" cy="196941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5476998" y="3145059"/>
            <a:ext cx="277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Стаж работы: </a:t>
            </a:r>
            <a:r>
              <a:rPr lang="ru-RU" sz="2000" b="1">
                <a:solidFill>
                  <a:srgbClr val="FF0000"/>
                </a:solidFill>
              </a:rPr>
              <a:t>2 года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10775" y="5689126"/>
            <a:ext cx="105798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Результаты учащихся: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-"/>
            </a:pPr>
            <a:r>
              <a:rPr lang="ru-RU" sz="2000">
                <a:solidFill>
                  <a:srgbClr val="000099"/>
                </a:solidFill>
              </a:rPr>
              <a:t>призеры муниципального этапа Всероссийской олимпиады школьников по английскому языку в 2021-2022 и 2022-2023 учебных годах</a:t>
            </a:r>
            <a:r>
              <a:rPr lang="ru-RU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2000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99"/>
              </a:solidFill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-"/>
            </a:pPr>
            <a:r>
              <a:rPr lang="ru-RU" sz="2000">
                <a:solidFill>
                  <a:srgbClr val="000099"/>
                </a:solidFill>
              </a:rPr>
              <a:t>победители муниципального этапа НПК “Шаг в мир науки” 2021-2022 уч.г.</a:t>
            </a:r>
            <a:endParaRPr sz="3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3400401" y="2337313"/>
            <a:ext cx="5945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учитель </a:t>
            </a:r>
            <a:r>
              <a:rPr lang="ru-RU" sz="1800">
                <a:solidFill>
                  <a:srgbClr val="000099"/>
                </a:solidFill>
              </a:rPr>
              <a:t>английского языка</a:t>
            </a:r>
            <a:r>
              <a:rPr lang="ru-RU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 МБОУ «Гимназия №1»</a:t>
            </a:r>
            <a:endParaRPr sz="1800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12" y="1050953"/>
            <a:ext cx="2786076" cy="3714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Произвольный</PresentationFormat>
  <Paragraphs>12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!</dc:creator>
  <cp:lastModifiedBy>!</cp:lastModifiedBy>
  <cp:revision>1</cp:revision>
  <dcterms:modified xsi:type="dcterms:W3CDTF">2023-07-06T05:34:20Z</dcterms:modified>
</cp:coreProperties>
</file>